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601200" cy="12801600" type="A3"/>
  <p:notesSz cx="9926638" cy="143557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032">
          <p15:clr>
            <a:srgbClr val="A4A3A4"/>
          </p15:clr>
        </p15:guide>
        <p15:guide id="2" pos="30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8000"/>
    <a:srgbClr val="000099"/>
    <a:srgbClr val="FFFFCC"/>
    <a:srgbClr val="CC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>
        <p:scale>
          <a:sx n="53" d="100"/>
          <a:sy n="53" d="100"/>
        </p:scale>
        <p:origin x="-1590" y="-72"/>
      </p:cViewPr>
      <p:guideLst>
        <p:guide orient="horz" pos="4032"/>
        <p:guide pos="30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6A0B5-1D25-460A-B0F4-F8F35886F343}" type="datetimeFigureOut">
              <a:rPr lang="it-IT" smtClean="0"/>
              <a:pPr/>
              <a:t>20/05/2019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8AA24-FD9C-4347-8A11-23EC8252F89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954729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6A0B5-1D25-460A-B0F4-F8F35886F343}" type="datetimeFigureOut">
              <a:rPr lang="it-IT" smtClean="0"/>
              <a:pPr/>
              <a:t>20/05/2019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8AA24-FD9C-4347-8A11-23EC8252F89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556537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6A0B5-1D25-460A-B0F4-F8F35886F343}" type="datetimeFigureOut">
              <a:rPr lang="it-IT" smtClean="0"/>
              <a:pPr/>
              <a:t>20/05/2019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8AA24-FD9C-4347-8A11-23EC8252F89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089485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6A0B5-1D25-460A-B0F4-F8F35886F343}" type="datetimeFigureOut">
              <a:rPr lang="it-IT" smtClean="0"/>
              <a:pPr/>
              <a:t>20/05/2019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8AA24-FD9C-4347-8A11-23EC8252F89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668391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6A0B5-1D25-460A-B0F4-F8F35886F343}" type="datetimeFigureOut">
              <a:rPr lang="it-IT" smtClean="0"/>
              <a:pPr/>
              <a:t>20/05/2019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8AA24-FD9C-4347-8A11-23EC8252F89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658286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6A0B5-1D25-460A-B0F4-F8F35886F343}" type="datetimeFigureOut">
              <a:rPr lang="it-IT" smtClean="0"/>
              <a:pPr/>
              <a:t>20/05/2019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8AA24-FD9C-4347-8A11-23EC8252F89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807675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6A0B5-1D25-460A-B0F4-F8F35886F343}" type="datetimeFigureOut">
              <a:rPr lang="it-IT" smtClean="0"/>
              <a:pPr/>
              <a:t>20/05/2019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8AA24-FD9C-4347-8A11-23EC8252F89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477426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6A0B5-1D25-460A-B0F4-F8F35886F343}" type="datetimeFigureOut">
              <a:rPr lang="it-IT" smtClean="0"/>
              <a:pPr/>
              <a:t>20/05/2019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8AA24-FD9C-4347-8A11-23EC8252F89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212901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6A0B5-1D25-460A-B0F4-F8F35886F343}" type="datetimeFigureOut">
              <a:rPr lang="it-IT" smtClean="0"/>
              <a:pPr/>
              <a:t>20/05/2019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8AA24-FD9C-4347-8A11-23EC8252F89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581898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6A0B5-1D25-460A-B0F4-F8F35886F343}" type="datetimeFigureOut">
              <a:rPr lang="it-IT" smtClean="0"/>
              <a:pPr/>
              <a:t>20/05/2019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8AA24-FD9C-4347-8A11-23EC8252F89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704517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6A0B5-1D25-460A-B0F4-F8F35886F343}" type="datetimeFigureOut">
              <a:rPr lang="it-IT" smtClean="0"/>
              <a:pPr/>
              <a:t>20/05/2019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8AA24-FD9C-4347-8A11-23EC8252F89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964768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26A0B5-1D25-460A-B0F4-F8F35886F343}" type="datetimeFigureOut">
              <a:rPr lang="it-IT" smtClean="0"/>
              <a:pPr/>
              <a:t>20/05/2019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88AA24-FD9C-4347-8A11-23EC8252F89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350196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microsoft.com/office/2007/relationships/hdphoto" Target="../media/hdphoto1.wdp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emf"/><Relationship Id="rId10" Type="http://schemas.openxmlformats.org/officeDocument/2006/relationships/image" Target="../media/image8.jpeg"/><Relationship Id="rId4" Type="http://schemas.openxmlformats.org/officeDocument/2006/relationships/image" Target="../media/image2.emf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magine 30" descr="File:Temporary file &lt;strong&gt;letter&lt;/strong&gt; &lt;strong&gt;T&lt;/strong&gt;.svg - Wikipedia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colorTemperature colorTemp="7055"/>
                    </a14:imgEffect>
                    <a14:imgEffect>
                      <a14:saturation sat="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99" r="699"/>
          <a:stretch/>
        </p:blipFill>
        <p:spPr>
          <a:xfrm>
            <a:off x="628496" y="2155242"/>
            <a:ext cx="8972704" cy="9714029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4" name="Immagine 1">
            <a:extLst>
              <a:ext uri="{FF2B5EF4-FFF2-40B4-BE49-F238E27FC236}">
                <a16:creationId xmlns:a16="http://schemas.microsoft.com/office/drawing/2014/main" xmlns="" id="{71E30800-D7DE-4814-87A1-EC01DC13DA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86" y="127298"/>
            <a:ext cx="2544767" cy="699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magine 2">
            <a:extLst>
              <a:ext uri="{FF2B5EF4-FFF2-40B4-BE49-F238E27FC236}">
                <a16:creationId xmlns:a16="http://schemas.microsoft.com/office/drawing/2014/main" xmlns="" id="{170BB30E-9F4A-4D7D-AE81-DFA76DC507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7104" y="82677"/>
            <a:ext cx="605135" cy="752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3CD3E75E-BE88-4FD4-A13E-46958E2E3D89}"/>
              </a:ext>
            </a:extLst>
          </p:cNvPr>
          <p:cNvSpPr txBox="1"/>
          <p:nvPr/>
        </p:nvSpPr>
        <p:spPr>
          <a:xfrm>
            <a:off x="2341956" y="106201"/>
            <a:ext cx="5835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I.C</a:t>
            </a:r>
            <a:r>
              <a: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. «ANTONIO GRAMSCI» Albano L.- Pavona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585E541F-0097-4A4C-BEC9-2CCA3CCFFDC1}"/>
              </a:ext>
            </a:extLst>
          </p:cNvPr>
          <p:cNvSpPr txBox="1"/>
          <p:nvPr/>
        </p:nvSpPr>
        <p:spPr>
          <a:xfrm>
            <a:off x="2353553" y="655281"/>
            <a:ext cx="5256108" cy="6463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IL PLESSO DI CANCELLIERA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PRESENTA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xmlns="" id="{8581D386-6DBA-441C-9689-4F4572D26A5A}"/>
              </a:ext>
            </a:extLst>
          </p:cNvPr>
          <p:cNvSpPr txBox="1"/>
          <p:nvPr/>
        </p:nvSpPr>
        <p:spPr>
          <a:xfrm>
            <a:off x="110986" y="11757158"/>
            <a:ext cx="47229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Cancelliera</a:t>
            </a:r>
            <a:r>
              <a:rPr kumimoji="0" lang="it-IT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, via delle Pesche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27 </a:t>
            </a: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e </a:t>
            </a:r>
            <a:r>
              <a:rPr kumimoji="0" lang="it-IT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28 </a:t>
            </a: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maggio </a:t>
            </a:r>
            <a:r>
              <a:rPr kumimoji="0" lang="it-IT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2019 Ore 17:00</a:t>
            </a: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xmlns="" id="{4F12DF53-6AF2-4776-857E-9F13B7FDA010}"/>
              </a:ext>
            </a:extLst>
          </p:cNvPr>
          <p:cNvSpPr txBox="1"/>
          <p:nvPr/>
        </p:nvSpPr>
        <p:spPr>
          <a:xfrm>
            <a:off x="5830888" y="11906250"/>
            <a:ext cx="35555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IL DIRIGENTE SCOLASTICO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prof.ssa Filomena Assunta </a:t>
            </a:r>
            <a:r>
              <a:rPr kumimoji="0" lang="it-IT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Mignogna</a:t>
            </a:r>
            <a:endParaRPr kumimoji="0" lang="it-IT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3263870" y="358784"/>
            <a:ext cx="34354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a</a:t>
            </a:r>
            <a:r>
              <a:rPr kumimoji="0" lang="it-IT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nno scolastico 2018-2019</a:t>
            </a:r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631701" y="1183341"/>
            <a:ext cx="87201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buClrTx/>
              <a:buSzTx/>
              <a:buFontTx/>
              <a:buNone/>
              <a:tabLst/>
              <a:defRPr/>
            </a:pPr>
            <a:r>
              <a:rPr kumimoji="0" lang="it-IT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DALLA TERRA AL CIELO</a:t>
            </a:r>
          </a:p>
        </p:txBody>
      </p:sp>
      <p:grpSp>
        <p:nvGrpSpPr>
          <p:cNvPr id="18" name="Gruppo 17"/>
          <p:cNvGrpSpPr/>
          <p:nvPr/>
        </p:nvGrpSpPr>
        <p:grpSpPr>
          <a:xfrm>
            <a:off x="158987" y="2630570"/>
            <a:ext cx="2628054" cy="2194713"/>
            <a:chOff x="-22807" y="2677328"/>
            <a:chExt cx="2628054" cy="2194713"/>
          </a:xfrm>
        </p:grpSpPr>
        <p:pic>
          <p:nvPicPr>
            <p:cNvPr id="39" name="Immagine 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260" y="2677328"/>
              <a:ext cx="1808463" cy="1622954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CasellaDiTesto 7"/>
            <p:cNvSpPr txBox="1"/>
            <p:nvPr/>
          </p:nvSpPr>
          <p:spPr>
            <a:xfrm>
              <a:off x="-22807" y="4348821"/>
              <a:ext cx="262805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Book Antiqua" panose="02040602050305030304" pitchFamily="18" charset="0"/>
                  <a:ea typeface="+mn-ea"/>
                  <a:cs typeface="+mn-cs"/>
                </a:rPr>
                <a:t>I GIGANTI DELLA TERRA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400" b="1" i="1" u="none" strike="noStrike" kern="1200" cap="none" spc="0" normalizeH="0" baseline="0" noProof="0" dirty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Book Antiqua" panose="02040602050305030304" pitchFamily="18" charset="0"/>
                  <a:ea typeface="+mn-ea"/>
                  <a:cs typeface="+mn-cs"/>
                </a:rPr>
                <a:t>Classi III A - B</a:t>
              </a:r>
              <a:endPara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19" name="Gruppo 18"/>
          <p:cNvGrpSpPr/>
          <p:nvPr/>
        </p:nvGrpSpPr>
        <p:grpSpPr>
          <a:xfrm>
            <a:off x="2601107" y="2637514"/>
            <a:ext cx="1727043" cy="2204186"/>
            <a:chOff x="2512972" y="2670396"/>
            <a:chExt cx="1727043" cy="2204186"/>
          </a:xfrm>
        </p:grpSpPr>
        <p:pic>
          <p:nvPicPr>
            <p:cNvPr id="52" name="Immagine 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2972" y="2670396"/>
              <a:ext cx="1727043" cy="163183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CasellaDiTesto 8"/>
            <p:cNvSpPr txBox="1"/>
            <p:nvPr/>
          </p:nvSpPr>
          <p:spPr>
            <a:xfrm>
              <a:off x="2512972" y="4351362"/>
              <a:ext cx="172704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Book Antiqua" panose="02040602050305030304" pitchFamily="18" charset="0"/>
                  <a:ea typeface="+mn-ea"/>
                  <a:cs typeface="+mn-cs"/>
                </a:rPr>
                <a:t>LA DEA ARIA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400" b="1" i="1" u="none" strike="noStrike" kern="1200" cap="none" spc="0" normalizeH="0" baseline="0" noProof="0" dirty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Book Antiqua" panose="02040602050305030304" pitchFamily="18" charset="0"/>
                  <a:ea typeface="+mn-ea"/>
                  <a:cs typeface="+mn-cs"/>
                </a:rPr>
                <a:t>Classe II A</a:t>
              </a:r>
              <a:endPara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20" name="Gruppo 19"/>
          <p:cNvGrpSpPr/>
          <p:nvPr/>
        </p:nvGrpSpPr>
        <p:grpSpPr>
          <a:xfrm>
            <a:off x="4481011" y="2630570"/>
            <a:ext cx="2027588" cy="2161529"/>
            <a:chOff x="4402645" y="2680171"/>
            <a:chExt cx="2027588" cy="2161529"/>
          </a:xfrm>
        </p:grpSpPr>
        <p:pic>
          <p:nvPicPr>
            <p:cNvPr id="1026" name="Picture 2" descr="C:\Users\client8\Desktop\fiori loc..jp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77782" y="2680171"/>
              <a:ext cx="1877315" cy="160447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CasellaDiTesto 9"/>
            <p:cNvSpPr txBox="1"/>
            <p:nvPr/>
          </p:nvSpPr>
          <p:spPr>
            <a:xfrm>
              <a:off x="4402645" y="4318480"/>
              <a:ext cx="202758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Book Antiqua" panose="02040602050305030304" pitchFamily="18" charset="0"/>
                  <a:ea typeface="+mn-ea"/>
                  <a:cs typeface="+mn-cs"/>
                </a:rPr>
                <a:t>TERRA IN FIORE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400" b="1" i="1" u="none" strike="noStrike" kern="1200" cap="none" spc="0" normalizeH="0" baseline="0" noProof="0" dirty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Book Antiqua" panose="02040602050305030304" pitchFamily="18" charset="0"/>
                  <a:ea typeface="+mn-ea"/>
                  <a:cs typeface="+mn-cs"/>
                </a:rPr>
                <a:t>Classe I A</a:t>
              </a:r>
              <a:endPara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26" name="Gruppo 25"/>
          <p:cNvGrpSpPr/>
          <p:nvPr/>
        </p:nvGrpSpPr>
        <p:grpSpPr>
          <a:xfrm>
            <a:off x="3461524" y="4825283"/>
            <a:ext cx="2877090" cy="2444295"/>
            <a:chOff x="3478007" y="6757924"/>
            <a:chExt cx="2877090" cy="2444295"/>
          </a:xfrm>
        </p:grpSpPr>
        <p:pic>
          <p:nvPicPr>
            <p:cNvPr id="37" name="Immagine 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1951" y="6757924"/>
              <a:ext cx="2050598" cy="190674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CasellaDiTesto 11"/>
            <p:cNvSpPr txBox="1"/>
            <p:nvPr/>
          </p:nvSpPr>
          <p:spPr>
            <a:xfrm>
              <a:off x="3478007" y="8678999"/>
              <a:ext cx="287709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Book Antiqua" panose="02040602050305030304" pitchFamily="18" charset="0"/>
                  <a:ea typeface="+mn-ea"/>
                  <a:cs typeface="+mn-cs"/>
                </a:rPr>
                <a:t>GIROTONDO DEI PIANETI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400" b="1" i="1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Book Antiqua" panose="02040602050305030304" pitchFamily="18" charset="0"/>
                  <a:ea typeface="+mn-ea"/>
                  <a:cs typeface="+mn-cs"/>
                </a:rPr>
                <a:t>S.Infanzia</a:t>
              </a:r>
              <a:r>
                <a:rPr kumimoji="0" lang="it-IT" sz="1400" b="1" i="1" u="none" strike="noStrike" kern="1200" cap="none" spc="0" normalizeH="0" baseline="0" noProof="0" dirty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Book Antiqua" panose="02040602050305030304" pitchFamily="18" charset="0"/>
                  <a:ea typeface="+mn-ea"/>
                  <a:cs typeface="+mn-cs"/>
                </a:rPr>
                <a:t> </a:t>
              </a:r>
              <a:r>
                <a:rPr kumimoji="0" lang="it-IT" sz="1400" b="1" i="1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Book Antiqua" panose="02040602050305030304" pitchFamily="18" charset="0"/>
                  <a:ea typeface="+mn-ea"/>
                  <a:cs typeface="+mn-cs"/>
                </a:rPr>
                <a:t>sez</a:t>
              </a:r>
              <a:r>
                <a:rPr kumimoji="0" lang="it-IT" sz="1400" b="1" i="1" u="none" strike="noStrike" kern="1200" cap="none" spc="0" normalizeH="0" baseline="0" noProof="0" dirty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Book Antiqua" panose="02040602050305030304" pitchFamily="18" charset="0"/>
                  <a:ea typeface="+mn-ea"/>
                  <a:cs typeface="+mn-cs"/>
                </a:rPr>
                <a:t> A -B</a:t>
              </a:r>
              <a:endPara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27" name="Gruppo 26"/>
          <p:cNvGrpSpPr/>
          <p:nvPr/>
        </p:nvGrpSpPr>
        <p:grpSpPr>
          <a:xfrm>
            <a:off x="3732915" y="9202435"/>
            <a:ext cx="2334307" cy="2554723"/>
            <a:chOff x="3734991" y="9239421"/>
            <a:chExt cx="2334307" cy="2554723"/>
          </a:xfrm>
        </p:grpSpPr>
        <p:pic>
          <p:nvPicPr>
            <p:cNvPr id="22" name="Immagine 1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16138" r="12145" b="4979"/>
            <a:stretch/>
          </p:blipFill>
          <p:spPr bwMode="auto">
            <a:xfrm>
              <a:off x="4040847" y="9239421"/>
              <a:ext cx="1722597" cy="206848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CasellaDiTesto 13"/>
            <p:cNvSpPr txBox="1"/>
            <p:nvPr/>
          </p:nvSpPr>
          <p:spPr>
            <a:xfrm>
              <a:off x="3734991" y="11270924"/>
              <a:ext cx="233430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Book Antiqua" panose="02040602050305030304" pitchFamily="18" charset="0"/>
                  <a:ea typeface="+mn-ea"/>
                  <a:cs typeface="+mn-cs"/>
                </a:rPr>
                <a:t>TERRA E CIELO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400" b="1" i="1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Book Antiqua" panose="02040602050305030304" pitchFamily="18" charset="0"/>
                  <a:ea typeface="+mn-ea"/>
                  <a:cs typeface="+mn-cs"/>
                </a:rPr>
                <a:t>S</a:t>
              </a:r>
              <a:r>
                <a:rPr kumimoji="0" lang="it-IT" sz="1400" b="1" i="1" u="none" strike="noStrike" kern="1200" cap="none" spc="0" normalizeH="0" baseline="0" noProof="0" dirty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Book Antiqua" panose="02040602050305030304" pitchFamily="18" charset="0"/>
                  <a:ea typeface="+mn-ea"/>
                  <a:cs typeface="+mn-cs"/>
                </a:rPr>
                <a:t>. Secondaria </a:t>
              </a:r>
              <a:r>
                <a:rPr kumimoji="0" lang="it-IT" sz="1400" b="1" i="1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Book Antiqua" panose="02040602050305030304" pitchFamily="18" charset="0"/>
                  <a:ea typeface="+mn-ea"/>
                  <a:cs typeface="+mn-cs"/>
                </a:rPr>
                <a:t>sez.A</a:t>
              </a:r>
              <a:endPara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24" name="Gruppo 23"/>
          <p:cNvGrpSpPr/>
          <p:nvPr/>
        </p:nvGrpSpPr>
        <p:grpSpPr>
          <a:xfrm>
            <a:off x="6652369" y="2637514"/>
            <a:ext cx="2609870" cy="2425932"/>
            <a:chOff x="6494642" y="2661553"/>
            <a:chExt cx="2609870" cy="2425932"/>
          </a:xfrm>
        </p:grpSpPr>
        <p:sp>
          <p:nvSpPr>
            <p:cNvPr id="11" name="CasellaDiTesto 10"/>
            <p:cNvSpPr txBox="1"/>
            <p:nvPr/>
          </p:nvSpPr>
          <p:spPr>
            <a:xfrm>
              <a:off x="6592863" y="4348821"/>
              <a:ext cx="2481651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Book Antiqua" panose="02040602050305030304" pitchFamily="18" charset="0"/>
                  <a:ea typeface="+mn-ea"/>
                  <a:cs typeface="+mn-cs"/>
                </a:rPr>
                <a:t>PULIAMO IL MONDO E…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Book Antiqua" panose="02040602050305030304" pitchFamily="18" charset="0"/>
                  <a:ea typeface="+mn-ea"/>
                  <a:cs typeface="+mn-cs"/>
                </a:rPr>
                <a:t>VOLTIAMO PAGINA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400" b="1" i="1" u="none" strike="noStrike" kern="1200" cap="none" spc="0" normalizeH="0" baseline="0" noProof="0" dirty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Book Antiqua" panose="02040602050305030304" pitchFamily="18" charset="0"/>
                  <a:ea typeface="+mn-ea"/>
                  <a:cs typeface="+mn-cs"/>
                </a:rPr>
                <a:t>Classe V A</a:t>
              </a:r>
              <a:endPara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pic>
          <p:nvPicPr>
            <p:cNvPr id="15" name="Picture 2" descr="C:\Users\client8\Desktop\Earth-Day-giornata-mondiale-della-terra-taormina.jpg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-1" t="7272" r="25177"/>
            <a:stretch/>
          </p:blipFill>
          <p:spPr bwMode="auto">
            <a:xfrm>
              <a:off x="6494642" y="2661553"/>
              <a:ext cx="2609870" cy="164952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5" name="Gruppo 24"/>
          <p:cNvGrpSpPr/>
          <p:nvPr/>
        </p:nvGrpSpPr>
        <p:grpSpPr>
          <a:xfrm>
            <a:off x="3374752" y="7269578"/>
            <a:ext cx="3313140" cy="2044580"/>
            <a:chOff x="3279292" y="4760566"/>
            <a:chExt cx="3313140" cy="2044580"/>
          </a:xfrm>
        </p:grpSpPr>
        <p:sp>
          <p:nvSpPr>
            <p:cNvPr id="13" name="CasellaDiTesto 12"/>
            <p:cNvSpPr txBox="1"/>
            <p:nvPr/>
          </p:nvSpPr>
          <p:spPr>
            <a:xfrm>
              <a:off x="3279292" y="6281926"/>
              <a:ext cx="33131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Book Antiqua" panose="02040602050305030304" pitchFamily="18" charset="0"/>
                  <a:ea typeface="+mn-ea"/>
                  <a:cs typeface="+mn-cs"/>
                </a:rPr>
                <a:t>PENNELLATE DI LUCE NEL CIELO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400" b="1" i="1" u="none" strike="noStrike" kern="1200" cap="none" spc="0" normalizeH="0" baseline="0" noProof="0" dirty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Book Antiqua" panose="02040602050305030304" pitchFamily="18" charset="0"/>
                  <a:ea typeface="+mn-ea"/>
                  <a:cs typeface="+mn-cs"/>
                </a:rPr>
                <a:t>Classe IV A</a:t>
              </a:r>
              <a:endPara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pic>
          <p:nvPicPr>
            <p:cNvPr id="1028" name="Picture 4" descr="C:\Users\client8\Desktop\stelle-e-pianeta.jpg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43640" y="4760566"/>
              <a:ext cx="2028909" cy="152136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3" name="CasellaDiTesto 32"/>
          <p:cNvSpPr txBox="1"/>
          <p:nvPr/>
        </p:nvSpPr>
        <p:spPr>
          <a:xfrm>
            <a:off x="1237128" y="1828798"/>
            <a:ext cx="762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err="1" smtClean="0">
                <a:solidFill>
                  <a:srgbClr val="008000"/>
                </a:solidFill>
                <a:latin typeface="Algerian" pitchFamily="82" charset="0"/>
              </a:rPr>
              <a:t>…per</a:t>
            </a:r>
            <a:r>
              <a:rPr lang="it-IT" sz="2400" b="1" dirty="0" smtClean="0">
                <a:solidFill>
                  <a:srgbClr val="008000"/>
                </a:solidFill>
                <a:latin typeface="Algerian" pitchFamily="82" charset="0"/>
              </a:rPr>
              <a:t> la salvaguardia del nostro pianeta</a:t>
            </a:r>
            <a:endParaRPr lang="it-IT" sz="2400" b="1" dirty="0">
              <a:solidFill>
                <a:srgbClr val="008000"/>
              </a:solidFill>
              <a:latin typeface="Algerian" pitchFamily="8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10904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389</TotalTime>
  <Words>102</Words>
  <Application>Microsoft Office PowerPoint</Application>
  <PresentationFormat>Formato A3 (297x420 mm)</PresentationFormat>
  <Paragraphs>25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</dc:creator>
  <cp:lastModifiedBy>vicepreside</cp:lastModifiedBy>
  <cp:revision>34</cp:revision>
  <cp:lastPrinted>2019-05-19T20:51:53Z</cp:lastPrinted>
  <dcterms:created xsi:type="dcterms:W3CDTF">2018-05-15T16:22:45Z</dcterms:created>
  <dcterms:modified xsi:type="dcterms:W3CDTF">2019-05-20T12:06:17Z</dcterms:modified>
</cp:coreProperties>
</file>